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D0CD6BC-392F-49F6-83C9-C257AD9523DC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65BDE3-3E02-49F7-A224-B1A942FF429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C3D99A9-EDBF-4346-8CC9-ECCA86C20DD4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AE6286-F33D-44DD-9E7D-35141371E97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6C76B-DA6F-427D-A03C-F061C112869A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0ADE3-DF15-4DF5-8BC5-3B5DA2682CB2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423BE-AFD5-4A5F-8AE6-46E673F3BE22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56E7A3-9F7A-4DA8-84BA-E42680F89007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02B8-6232-459E-A022-CE16D589B39C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C0478-F276-403D-B839-56B5E1946E1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857CE-EF36-4B15-BD7D-3C664BB9B6E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AC295-2AC2-4E32-A9E6-04A58A0CB35C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11ACA-E217-4944-94A6-2D4D707E0EB2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4457-A121-4D25-BD0E-E619B896E06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16136-456A-43CA-94BA-A02B1F2C959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FFE4-C99D-4BBE-8E62-53E33AD77C03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E9371-BF47-4A71-B957-945DC2D3D4A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5EA94-B89F-4A4C-A63F-DB9C1B6AF07B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73654-963C-4F0B-BAEF-D09A829E9F9A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039FF1-C2AE-44A8-A72F-7EC2F9196A55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altLang="da-DK" sz="2000" b="1"/>
              <a:t>Midt om natten</a:t>
            </a:r>
          </a:p>
          <a:p>
            <a:pPr eaLnBrk="1" hangingPunct="1"/>
            <a:r>
              <a:rPr lang="da-DK" altLang="da-DK" sz="1600"/>
              <a:t>Kim Larsen (1983)</a:t>
            </a:r>
            <a:endParaRPr lang="da-DK" altLang="da-DK" sz="1600" i="1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132138" y="2781300"/>
            <a:ext cx="5795962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da-DK" dirty="0"/>
              <a:t>Strisserne kom før vi ventede dem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  <a:p>
            <a:pPr>
              <a:spcBef>
                <a:spcPct val="20000"/>
              </a:spcBef>
            </a:pPr>
            <a:r>
              <a:rPr lang="da-DK" dirty="0"/>
              <a:t>Så mig og min baby vi var på den igen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  <a:p>
            <a:pPr>
              <a:spcBef>
                <a:spcPct val="20000"/>
              </a:spcBef>
            </a:pPr>
            <a:r>
              <a:rPr lang="da-DK" dirty="0"/>
              <a:t>De kylede gas gennem vinduerne,</a:t>
            </a:r>
          </a:p>
          <a:p>
            <a:pPr>
              <a:spcBef>
                <a:spcPct val="20000"/>
              </a:spcBef>
            </a:pPr>
            <a:r>
              <a:rPr lang="da-DK" dirty="0"/>
              <a:t>så tårerne de trillede i stuerne.</a:t>
            </a:r>
          </a:p>
          <a:p>
            <a:pPr>
              <a:spcBef>
                <a:spcPct val="20000"/>
              </a:spcBef>
            </a:pPr>
            <a:r>
              <a:rPr lang="da-DK" dirty="0"/>
              <a:t>Åh ja!</a:t>
            </a:r>
          </a:p>
          <a:p>
            <a:pPr>
              <a:spcBef>
                <a:spcPct val="20000"/>
              </a:spcBef>
            </a:pPr>
            <a:endParaRPr lang="da-DK" dirty="0"/>
          </a:p>
          <a:p>
            <a:pPr>
              <a:spcBef>
                <a:spcPct val="20000"/>
              </a:spcBef>
            </a:pPr>
            <a:r>
              <a:rPr lang="da-DK" i="1" dirty="0"/>
              <a:t>Midt om natten,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AC099A1-0528-4828-926F-314A9A6526CA}" type="slidenum">
              <a:rPr lang="da-DK" altLang="da-DK" sz="1600"/>
              <a:pPr/>
              <a:t>1</a:t>
            </a:fld>
            <a:r>
              <a:rPr lang="da-DK" altLang="da-DK" sz="1600"/>
              <a:t> af 4</a:t>
            </a:r>
          </a:p>
        </p:txBody>
      </p:sp>
      <p:pic>
        <p:nvPicPr>
          <p:cNvPr id="4101" name="Picture 14" descr="Trailer for den nye musical Midt om Natten, som skal opsÃ¦ttes i Tivolis Koncerts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3850"/>
            <a:ext cx="2711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 descr="Ungdomshuset i KÃ¸benhavn afholder onsdag den 1. marts 2017 en demonstration, der bevÃ¦ger sig fra Vor Frue Plads mod NÃ¸rrebro i anledning af 10-Ã¥ret for rydningen af Ungdomshuset pÃ¥ Jagtvej 69. Den 1. marts 2007 kl. ca. 7.00 pÃ¥begyndte KÃ¸benhavns Politi en rydning af Ungdomshuset.De fÃ¸lgende dage var prÃ¦get af uroligheder og Ã¸delÃ¦ggelser, hvor over 714 personer blev anholdt. Den 5. marts ved 8-tiden om morgenen begyndte nedrivningen af huset, der varede indtil den 6. marts ved 23-tiden. I dag stÃ¥r grunden Jagtvej 69 tom, men der er planer om at bygge et nat-herberg for hjemlÃ¸se pÃ¥ stedet.. (Foto: Asger Ladefoged/Scanpix 201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97200"/>
            <a:ext cx="24558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Billedresultat for politi nat kampklÃ¦d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152525"/>
            <a:ext cx="2995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0" descr="Ð ÐÐ°ÑÑÐ¸Ð°ÑÑÐ¸Ð¸ Ð£ÐÐ¦ ÐÐ ÑÐ°ÑÐ¿ÑÐ»Ð¸Ð»Ð¸ ÑÐ»ÐµÐ·Ð¾ÑÐ¾ÑÐ¸Ð²ÑÐ¹ Ð³Ð°Ð·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5065713"/>
            <a:ext cx="2241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4B0B887-E6A2-48EE-B001-5B710CD87046}" type="slidenum">
              <a:rPr lang="da-DK" altLang="da-DK" sz="1600"/>
              <a:pPr/>
              <a:t>2</a:t>
            </a:fld>
            <a:r>
              <a:rPr lang="da-DK" altLang="da-DK" sz="1600"/>
              <a:t> af 4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132138" y="2781300"/>
            <a:ext cx="5795962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da-DK" dirty="0"/>
              <a:t>Det næste der skete tør jeg ikke tænke på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  <a:p>
            <a:pPr>
              <a:spcBef>
                <a:spcPct val="20000"/>
              </a:spcBef>
            </a:pPr>
            <a:r>
              <a:rPr lang="da-DK" dirty="0"/>
              <a:t>En fyr vi kaldte </a:t>
            </a:r>
            <a:r>
              <a:rPr lang="da-DK" dirty="0" err="1"/>
              <a:t>Spacy</a:t>
            </a:r>
            <a:r>
              <a:rPr lang="da-DK" dirty="0"/>
              <a:t> tog den ud i det blå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  <a:p>
            <a:pPr>
              <a:spcBef>
                <a:spcPct val="20000"/>
              </a:spcBef>
            </a:pPr>
            <a:r>
              <a:rPr lang="da-DK" dirty="0"/>
              <a:t>Han ramte gaden fra en femte sal,</a:t>
            </a:r>
          </a:p>
          <a:p>
            <a:pPr>
              <a:spcBef>
                <a:spcPct val="20000"/>
              </a:spcBef>
            </a:pPr>
            <a:r>
              <a:rPr lang="da-DK" dirty="0"/>
              <a:t>”Det er ikke vores skyld, han var bare bindegal!”</a:t>
            </a:r>
          </a:p>
          <a:p>
            <a:pPr>
              <a:spcBef>
                <a:spcPct val="20000"/>
              </a:spcBef>
            </a:pPr>
            <a:r>
              <a:rPr lang="da-DK" dirty="0"/>
              <a:t>sagde strisserne</a:t>
            </a:r>
          </a:p>
          <a:p>
            <a:pPr>
              <a:spcBef>
                <a:spcPct val="20000"/>
              </a:spcBef>
            </a:pPr>
            <a:endParaRPr lang="da-DK" dirty="0"/>
          </a:p>
          <a:p>
            <a:pPr>
              <a:spcBef>
                <a:spcPct val="20000"/>
              </a:spcBef>
            </a:pPr>
            <a:r>
              <a:rPr lang="da-DK" i="1" dirty="0"/>
              <a:t>midt om natten,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</p:txBody>
      </p:sp>
      <p:pic>
        <p:nvPicPr>
          <p:cNvPr id="6148" name="Picture 9" descr="Billedresultat for spacy midt om nat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96900"/>
            <a:ext cx="31654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Billedresultat for spacy midt om natt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96900"/>
            <a:ext cx="25320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Billedresultat for fugl pÃ¥ blÃ¥ himm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Billedresultat for du er bindeg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5084763"/>
            <a:ext cx="20526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E829C77-E9DD-425E-8BAF-3937DF89B450}" type="slidenum">
              <a:rPr lang="da-DK" altLang="da-DK" sz="1600"/>
              <a:pPr/>
              <a:t>3</a:t>
            </a:fld>
            <a:r>
              <a:rPr lang="da-DK" altLang="da-DK" sz="1600"/>
              <a:t> af 4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132138" y="2781300"/>
            <a:ext cx="5795962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da-DK" dirty="0"/>
              <a:t>De lukkede os ud da klokken den var cirka tre,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  <a:p>
            <a:pPr>
              <a:spcBef>
                <a:spcPct val="20000"/>
              </a:spcBef>
            </a:pPr>
            <a:r>
              <a:rPr lang="da-DK" dirty="0"/>
              <a:t>De sagde: ”Gå nu hjem!”, men vi spurgte: ”Hvor er det?”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</a:t>
            </a:r>
          </a:p>
          <a:p>
            <a:pPr>
              <a:spcBef>
                <a:spcPct val="20000"/>
              </a:spcBef>
            </a:pPr>
            <a:r>
              <a:rPr lang="da-DK" dirty="0"/>
              <a:t>Nu glæder jeg mig til jeg </a:t>
            </a:r>
            <a:r>
              <a:rPr lang="da-DK" dirty="0" err="1"/>
              <a:t>bli’r</a:t>
            </a:r>
            <a:r>
              <a:rPr lang="da-DK" dirty="0"/>
              <a:t> en gammel mand,</a:t>
            </a:r>
          </a:p>
          <a:p>
            <a:pPr>
              <a:spcBef>
                <a:spcPct val="20000"/>
              </a:spcBef>
            </a:pPr>
            <a:r>
              <a:rPr lang="da-DK" dirty="0"/>
              <a:t>så får jeg nok et værelse med lys og med vand,</a:t>
            </a:r>
          </a:p>
          <a:p>
            <a:pPr>
              <a:spcBef>
                <a:spcPct val="20000"/>
              </a:spcBef>
            </a:pPr>
            <a:r>
              <a:rPr lang="da-DK" dirty="0"/>
              <a:t>og der kommer strisserne vel næppe på besøg</a:t>
            </a:r>
          </a:p>
          <a:p>
            <a:pPr>
              <a:spcBef>
                <a:spcPct val="20000"/>
              </a:spcBef>
            </a:pPr>
            <a:r>
              <a:rPr lang="da-DK" dirty="0"/>
              <a:t>igen,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midt om natten.</a:t>
            </a:r>
          </a:p>
        </p:txBody>
      </p:sp>
      <p:pic>
        <p:nvPicPr>
          <p:cNvPr id="8196" name="Picture 14" descr="Billedresultat for klokken 3 om nat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574675"/>
            <a:ext cx="3629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6" descr="Billedresultat for sende hj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08013"/>
            <a:ext cx="297497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Billedresultat for gammel mand pÃ¥ plejehj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786063"/>
            <a:ext cx="25495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0" descr="Billedresultat for Midt om natt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525" y="4575175"/>
            <a:ext cx="1435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9B95CE38-A7B0-413B-86AC-5AF14F9593CD}" type="slidenum">
              <a:rPr lang="da-DK" altLang="da-DK" sz="1600"/>
              <a:pPr/>
              <a:t>4</a:t>
            </a:fld>
            <a:r>
              <a:rPr lang="da-DK" altLang="da-DK" sz="1600"/>
              <a:t> af 4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132138" y="2781300"/>
            <a:ext cx="5795962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da-DK" i="1" dirty="0"/>
              <a:t>Åh </a:t>
            </a:r>
            <a:r>
              <a:rPr lang="da-DK" i="1" dirty="0" err="1"/>
              <a:t>manãna</a:t>
            </a:r>
            <a:r>
              <a:rPr lang="da-DK" i="1" dirty="0"/>
              <a:t>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håber vi får i morgen med.</a:t>
            </a:r>
          </a:p>
          <a:p>
            <a:pPr>
              <a:spcBef>
                <a:spcPct val="20000"/>
              </a:spcBef>
            </a:pPr>
            <a:endParaRPr lang="da-DK" i="1" dirty="0"/>
          </a:p>
          <a:p>
            <a:pPr>
              <a:spcBef>
                <a:spcPct val="20000"/>
              </a:spcBef>
            </a:pPr>
            <a:r>
              <a:rPr lang="da-DK" i="1" dirty="0"/>
              <a:t>Åh </a:t>
            </a:r>
            <a:r>
              <a:rPr lang="da-DK" i="1" dirty="0" err="1"/>
              <a:t>manãna</a:t>
            </a:r>
            <a:r>
              <a:rPr lang="da-DK" i="1" dirty="0"/>
              <a:t>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håber vi får i morgen med.</a:t>
            </a:r>
          </a:p>
          <a:p>
            <a:pPr>
              <a:spcBef>
                <a:spcPct val="20000"/>
              </a:spcBef>
            </a:pPr>
            <a:endParaRPr lang="da-DK" i="1" dirty="0"/>
          </a:p>
          <a:p>
            <a:pPr>
              <a:spcBef>
                <a:spcPct val="20000"/>
              </a:spcBef>
            </a:pPr>
            <a:r>
              <a:rPr lang="da-DK" i="1" dirty="0"/>
              <a:t>Åh </a:t>
            </a:r>
            <a:r>
              <a:rPr lang="da-DK" i="1" dirty="0" err="1"/>
              <a:t>manãna</a:t>
            </a:r>
            <a:r>
              <a:rPr lang="da-DK" i="1" dirty="0"/>
              <a:t>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håber vi får i morgen med.</a:t>
            </a:r>
          </a:p>
          <a:p>
            <a:pPr>
              <a:spcBef>
                <a:spcPct val="20000"/>
              </a:spcBef>
            </a:pPr>
            <a:endParaRPr lang="da-DK" i="1" dirty="0"/>
          </a:p>
          <a:p>
            <a:pPr>
              <a:spcBef>
                <a:spcPct val="20000"/>
              </a:spcBef>
            </a:pPr>
            <a:r>
              <a:rPr lang="da-DK" i="1" dirty="0"/>
              <a:t>Åh </a:t>
            </a:r>
            <a:r>
              <a:rPr lang="da-DK" i="1" dirty="0" err="1"/>
              <a:t>manãna</a:t>
            </a:r>
            <a:r>
              <a:rPr lang="da-DK" i="1" dirty="0"/>
              <a:t>,</a:t>
            </a:r>
          </a:p>
          <a:p>
            <a:pPr>
              <a:spcBef>
                <a:spcPct val="20000"/>
              </a:spcBef>
            </a:pPr>
            <a:r>
              <a:rPr lang="da-DK" i="1" dirty="0"/>
              <a:t>håber vi får i morgen med.</a:t>
            </a:r>
          </a:p>
        </p:txBody>
      </p:sp>
      <p:pic>
        <p:nvPicPr>
          <p:cNvPr id="10244" name="Billed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90550"/>
            <a:ext cx="34798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3" descr="Relateret bille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836613"/>
            <a:ext cx="44164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5" descr="Billedresultat for idyllisk solop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8" y="2492375"/>
            <a:ext cx="22923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Billed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56088"/>
            <a:ext cx="26066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254</Words>
  <Application>Microsoft Office PowerPoint</Application>
  <PresentationFormat>Skærmshow 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55</cp:revision>
  <dcterms:created xsi:type="dcterms:W3CDTF">2012-12-04T07:36:43Z</dcterms:created>
  <dcterms:modified xsi:type="dcterms:W3CDTF">2023-06-26T12:34:50Z</dcterms:modified>
</cp:coreProperties>
</file>